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E84E9C-B646-218A-4CB5-51AAF0D27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050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5200" dirty="0">
                <a:latin typeface="Ecriture A Orne" panose="02010301010101010101" pitchFamily="50" charset="0"/>
              </a:rPr>
              <a:t>C   E</a:t>
            </a:r>
            <a:endParaRPr lang="fr-FR" sz="3500" dirty="0">
              <a:latin typeface="Ecriture A Orne" panose="02010301010101010101" pitchFamily="50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5200" dirty="0">
                <a:latin typeface="Ecriture A Orne" panose="02010301010101010101" pitchFamily="50" charset="0"/>
              </a:rPr>
              <a:t>Ce – Elle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5200" dirty="0">
                <a:latin typeface="Ecriture A Orne" panose="02010301010101010101" pitchFamily="50" charset="0"/>
              </a:rPr>
              <a:t>Cécile – Emma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5200" dirty="0">
                <a:latin typeface="Ecriture A Orne" panose="02010301010101010101" pitchFamily="50" charset="0"/>
              </a:rPr>
              <a:t>Elle va en Chine.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092DD1A-E950-3CA8-0590-086703EA3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970813" y="1817879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5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649" y="1267887"/>
            <a:ext cx="3426477" cy="45889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3C2A555-3A4A-5133-488B-74EE1D16E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phrases négatives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956404" y="2168443"/>
            <a:ext cx="3522133" cy="1302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phrases négatives</a:t>
            </a:r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387F660-5E98-45A5-A776-699FFB5D6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602" y="2065883"/>
            <a:ext cx="5084059" cy="34215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54722F-D48E-8D44-69C2-399A6E7EC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présente un personnage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733598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roi Arthur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ou 3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Vocabulaire du texte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39C4DA2-507F-42E2-9007-8C651167A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97216">
            <a:off x="6338693" y="2020195"/>
            <a:ext cx="3521643" cy="2406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BB80DE4-3041-8161-7A12-E10D1BB5C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95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Je copie :</vt:lpstr>
      <vt:lpstr>Présentation PowerPoint</vt:lpstr>
      <vt:lpstr>J’écris des phrases négatives :</vt:lpstr>
      <vt:lpstr>Je présente un personnage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2022-08-06T14:51:28Z</dcterms:modified>
</cp:coreProperties>
</file>